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288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78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7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图片 3" descr="C:/Users/Administrator/AppData/Local/Temp/picturecompress_20220224110257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" y="0"/>
            <a:ext cx="9144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天津市产品质量监督检测技术研究院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395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天津市产品质量监督检测技术研究院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0"/>
            <a:ext cx="91395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天津市产品质量监督检测技术研究院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395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AppData/Local/Temp/picturecompress_20220224110543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395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Administrator/AppData/Local/Temp/picturecompress_20220224110348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天津市产品质量监督检测技术研究院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0"/>
            <a:ext cx="91395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AppData/Local/Temp/picturecompress_20220224110415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91395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AppData/Local/Temp/picturecompress_20220224110423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0"/>
            <a:ext cx="91395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AppData/Local/Temp/picturecompress_20220224110434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0"/>
            <a:ext cx="91395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天津市产品质量监督检测技术研究院-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0"/>
            <a:ext cx="91395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AppData/Local/Temp/picturecompress_20220224110455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395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/Users/Administrator/AppData/Local/Temp/picturecompress_20220402155713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0"/>
            <a:ext cx="91395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COMMONDATA" val="eyJoZGlkIjoiYmE1Y2JiODFmYzc2NjAyZDk0Y2I2OTViNTM3NWIyOTg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WPS 演示</Application>
  <PresentationFormat>宽屏</PresentationFormat>
  <Paragraphs>4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GmDesign穆懷祺</cp:lastModifiedBy>
  <cp:revision>155</cp:revision>
  <dcterms:created xsi:type="dcterms:W3CDTF">2019-06-19T02:08:00Z</dcterms:created>
  <dcterms:modified xsi:type="dcterms:W3CDTF">2022-06-20T08:15:46Z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49CA8A29CC2745F49CE62D596D17D287</vt:lpwstr>
  </property>
</Properties>
</file>